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4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b="1" spc="-50" baseline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619837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58" y="4603447"/>
            <a:ext cx="3457019" cy="73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3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0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95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cap="all" spc="200" baseline="0" smtClean="0">
                <a:solidFill>
                  <a:schemeClr val="tx2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55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3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5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3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0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D6AFA65-7176-40CA-BBA5-C94FB196E071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3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914900"/>
          </a:xfrm>
          <a:blipFill dpi="0" rotWithShape="1">
            <a:blip r:embed="rId2"/>
            <a:srcRect/>
            <a:stretch>
              <a:fillRect t="-66000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5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D6AFA65-7176-40CA-BBA5-C94FB196E071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048" y="6460710"/>
            <a:ext cx="1240758" cy="33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3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accent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INFS 6351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6198371" cy="154396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Application Development for Business Analytics</a:t>
            </a:r>
          </a:p>
          <a:p>
            <a:r>
              <a:rPr lang="en-US" sz="2800" dirty="0">
                <a:solidFill>
                  <a:schemeClr val="tx1"/>
                </a:solidFill>
              </a:rPr>
              <a:t>Jerald Hughes</a:t>
            </a:r>
          </a:p>
        </p:txBody>
      </p:sp>
    </p:spTree>
    <p:extLst>
      <p:ext uri="{BB962C8B-B14F-4D97-AF65-F5344CB8AC3E}">
        <p14:creationId xmlns:p14="http://schemas.microsoft.com/office/powerpoint/2010/main" val="2170924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INFS 6351 Master of Science in Business Analytics - MSBA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of Science in Business Analytics - MSBA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Accelerated: 7 week modules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Fully online – through Blackboard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528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Business Analytics is…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up development platforms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Collecting and preparing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Running analyses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Creating visualizations and reports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Knowing how to solve problems!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194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and Python: Hands-on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– scripting language for statistics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Python – general purpose computing language, including scripting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existing packages of code for business analytics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basics, try the tutorials at W3Schools online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Look at ultra-short tutorials on your phone at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SoloLearn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892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Need In Order To Start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Internet and UTRGV Blackboard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 PC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****With Administrative Rights****, for installing software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Basic Excel and Word skills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Look at ultra-short tutorials on your phone at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SoloLearn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2251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ysClr val="window" lastClr="FFFFFF"/>
      </a:lt1>
      <a:dk2>
        <a:srgbClr val="646469"/>
      </a:dk2>
      <a:lt2>
        <a:srgbClr val="7FC2D7"/>
      </a:lt2>
      <a:accent1>
        <a:srgbClr val="F05023"/>
      </a:accent1>
      <a:accent2>
        <a:srgbClr val="04173C"/>
      </a:accent2>
      <a:accent3>
        <a:srgbClr val="FFC000"/>
      </a:accent3>
      <a:accent4>
        <a:srgbClr val="1773B1"/>
      </a:accent4>
      <a:accent5>
        <a:srgbClr val="016A3A"/>
      </a:accent5>
      <a:accent6>
        <a:srgbClr val="00B050"/>
      </a:accent6>
      <a:hlink>
        <a:srgbClr val="F05023"/>
      </a:hlink>
      <a:folHlink>
        <a:srgbClr val="8C8C8C"/>
      </a:folHlink>
    </a:clrScheme>
    <a:fontScheme name="Custom 1">
      <a:majorFont>
        <a:latin typeface="Source Serif Pro Black"/>
        <a:ea typeface=""/>
        <a:cs typeface=""/>
      </a:majorFont>
      <a:minorFont>
        <a:latin typeface="Source Sans Pro ExtraLight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b xmlns="97342861-2e5a-442a-b08f-941b2ef48fa7" xsi:nil="true"/>
    <Project xmlns="97342861-2e5a-442a-b08f-941b2ef48fa7">General Information</Project>
    <Audience xmlns="97342861-2e5a-442a-b08f-941b2ef48fa7">ES&amp;L Team</Audience>
    <Button_x0020__x002d__x0020_Request_x0020_Review xmlns="97342861-2e5a-442a-b08f-941b2ef48fa7">
      <Url xsi:nil="true"/>
      <Description xsi:nil="true"/>
    </Button_x0020__x002d__x0020_Request_x0020_Review>
    <Purpose xmlns="97342861-2e5a-442a-b08f-941b2ef48fa7" xsi:nil="true"/>
    <Assigned_x0020_To0 xmlns="97342861-2e5a-442a-b08f-941b2ef48fa7">
      <UserInfo>
        <DisplayName/>
        <AccountId xsi:nil="true"/>
        <AccountType/>
      </UserInfo>
    </Assigned_x0020_To0>
    <Publish_x0020_Date xmlns="97342861-2e5a-442a-b08f-941b2ef48fa7" xsi:nil="true"/>
    <Status xmlns="97342861-2e5a-442a-b08f-941b2ef48fa7">Development Not Started</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E95E2E7B5C6D499E69274860B92225" ma:contentTypeVersion="16" ma:contentTypeDescription="Create a new document." ma:contentTypeScope="" ma:versionID="02b1ccd0f35cb63605d6d2c827336af6">
  <xsd:schema xmlns:xsd="http://www.w3.org/2001/XMLSchema" xmlns:xs="http://www.w3.org/2001/XMLSchema" xmlns:p="http://schemas.microsoft.com/office/2006/metadata/properties" xmlns:ns2="97342861-2e5a-442a-b08f-941b2ef48fa7" xmlns:ns3="dbbd2d06-cba3-467a-b832-54219c7514d3" targetNamespace="http://schemas.microsoft.com/office/2006/metadata/properties" ma:root="true" ma:fieldsID="33bcbaddf735b911880ada8a97e426bc" ns2:_="" ns3:_="">
    <xsd:import namespace="97342861-2e5a-442a-b08f-941b2ef48fa7"/>
    <xsd:import namespace="dbbd2d06-cba3-467a-b832-54219c7514d3"/>
    <xsd:element name="properties">
      <xsd:complexType>
        <xsd:sequence>
          <xsd:element name="documentManagement">
            <xsd:complexType>
              <xsd:all>
                <xsd:element ref="ns2:Audience" minOccurs="0"/>
                <xsd:element ref="ns2:Tab" minOccurs="0"/>
                <xsd:element ref="ns2:Publish_x0020_Date" minOccurs="0"/>
                <xsd:element ref="ns2:Purpose" minOccurs="0"/>
                <xsd:element ref="ns2:Status" minOccurs="0"/>
                <xsd:element ref="ns3:SharedWithUsers" minOccurs="0"/>
                <xsd:element ref="ns3:SharedWithDetails" minOccurs="0"/>
                <xsd:element ref="ns2:Assigned_x0020_To0" minOccurs="0"/>
                <xsd:element ref="ns2:Button_x0020__x002d__x0020_Request_x0020_Review" minOccurs="0"/>
                <xsd:element ref="ns3:LastSharedByUser" minOccurs="0"/>
                <xsd:element ref="ns3:LastSharedByTime" minOccurs="0"/>
                <xsd:element ref="ns2:Project" minOccurs="0"/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342861-2e5a-442a-b08f-941b2ef48fa7" elementFormDefault="qualified">
    <xsd:import namespace="http://schemas.microsoft.com/office/2006/documentManagement/types"/>
    <xsd:import namespace="http://schemas.microsoft.com/office/infopath/2007/PartnerControls"/>
    <xsd:element name="Audience" ma:index="8" nillable="true" ma:displayName="Audience" ma:default="ES&amp;L Team" ma:format="Dropdown" ma:internalName="Audience">
      <xsd:simpleType>
        <xsd:restriction base="dms:Choice">
          <xsd:enumeration value="Students"/>
          <xsd:enumeration value="Faculty"/>
          <xsd:enumeration value="All UTRGV"/>
          <xsd:enumeration value="Community Partners"/>
          <xsd:enumeration value="Public"/>
          <xsd:enumeration value="ES&amp;L Team"/>
        </xsd:restriction>
      </xsd:simpleType>
    </xsd:element>
    <xsd:element name="Tab" ma:index="9" nillable="true" ma:displayName="Tab" ma:format="Dropdown" ma:internalName="Tab">
      <xsd:simpleType>
        <xsd:restriction base="dms:Choice">
          <xsd:enumeration value="About"/>
          <xsd:enumeration value="Engaged Scholar Symposium"/>
          <xsd:enumeration value="Service Learning"/>
          <xsd:enumeration value="Undergrad Research"/>
          <xsd:enumeration value="Other Experiential Learning"/>
          <xsd:enumeration value="For Faculty"/>
          <xsd:enumeration value="Free-Standing Page"/>
          <xsd:enumeration value="Not for Publishing"/>
        </xsd:restriction>
      </xsd:simpleType>
    </xsd:element>
    <xsd:element name="Publish_x0020_Date" ma:index="10" nillable="true" ma:displayName="Publish Date" ma:description="Goal Date for Publishing Content" ma:format="DateOnly" ma:internalName="Publish_x0020_Date">
      <xsd:simpleType>
        <xsd:restriction base="dms:DateTime"/>
      </xsd:simpleType>
    </xsd:element>
    <xsd:element name="Purpose" ma:index="11" nillable="true" ma:displayName="Purpose" ma:description="Type of post" ma:format="Dropdown" ma:internalName="Purpose">
      <xsd:simpleType>
        <xsd:restriction base="dms:Choice">
          <xsd:enumeration value="Inform"/>
          <xsd:enumeration value="Event"/>
          <xsd:enumeration value="Tutorial"/>
          <xsd:enumeration value="Referral"/>
          <xsd:enumeration value="Website Development"/>
        </xsd:restriction>
      </xsd:simpleType>
    </xsd:element>
    <xsd:element name="Status" ma:index="12" nillable="true" ma:displayName="Status" ma:default="Development Not Started" ma:format="Dropdown" ma:internalName="Status">
      <xsd:simpleType>
        <xsd:restriction base="dms:Choice">
          <xsd:enumeration value="Development Not Started"/>
          <xsd:enumeration value="Development In Progress"/>
          <xsd:enumeration value="Development Completed"/>
          <xsd:enumeration value="Review &amp; Revision"/>
          <xsd:enumeration value="Ready to be Posted"/>
          <xsd:enumeration value="Published"/>
          <xsd:enumeration value="Un-Published"/>
        </xsd:restriction>
      </xsd:simpleType>
    </xsd:element>
    <xsd:element name="Assigned_x0020_To0" ma:index="15" nillable="true" ma:displayName="Assigned To" ma:description="Staff Member Assigned to modify/review document." ma:list="UserInfo" ma:SharePointGroup="0" ma:internalName="Assigned_x0020_To0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utton_x0020__x002d__x0020_Request_x0020_Review" ma:index="16" nillable="true" ma:displayName="Button - Request Review" ma:internalName="Button_x0020__x002d__x0020_Request_x0020_Review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roject" ma:index="19" nillable="true" ma:displayName="Project" ma:default="General Information" ma:format="Dropdown" ma:internalName="Project">
      <xsd:simpleType>
        <xsd:restriction base="dms:Choice">
          <xsd:enumeration value="General Information"/>
          <xsd:enumeration value="Service Learning"/>
          <xsd:enumeration value="Research"/>
          <xsd:enumeration value="Creative Works"/>
          <xsd:enumeration value="Internships"/>
          <xsd:enumeration value="Other Experiential Learning Activity"/>
          <xsd:enumeration value="Engaged Scholar Symposium"/>
        </xsd:restriction>
      </xsd:simpleType>
    </xsd:element>
    <xsd:element name="MediaServiceMetadata" ma:index="2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2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d2d06-cba3-467a-b832-54219c7514d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7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8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76E06D-B65C-4874-AA26-6D53DF8519B7}">
  <ds:schemaRefs>
    <ds:schemaRef ds:uri="http://purl.org/dc/terms/"/>
    <ds:schemaRef ds:uri="dbbd2d06-cba3-467a-b832-54219c7514d3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97342861-2e5a-442a-b08f-941b2ef48fa7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1DF924C-FF0E-46D2-BF11-BEE1C6A88E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29F212-FCE2-4F22-ACB8-426F6BD60E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342861-2e5a-442a-b08f-941b2ef48fa7"/>
    <ds:schemaRef ds:uri="dbbd2d06-cba3-467a-b832-54219c7514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58</TotalTime>
  <Words>165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Source Sans Pro ExtraLight</vt:lpstr>
      <vt:lpstr>Source Sans Pro Semibold</vt:lpstr>
      <vt:lpstr>Source Serif Pro Black</vt:lpstr>
      <vt:lpstr>Retrospect</vt:lpstr>
      <vt:lpstr>Welcome to INFS 6351</vt:lpstr>
      <vt:lpstr>INFS 6351 Master of Science in Business Analytics - MSBA</vt:lpstr>
      <vt:lpstr>Doing Business Analytics is…</vt:lpstr>
      <vt:lpstr>R and Python: Hands-on</vt:lpstr>
      <vt:lpstr>What You Need In Order To Start</vt:lpstr>
    </vt:vector>
  </TitlesOfParts>
  <Company>UTRGV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Stegall</dc:creator>
  <cp:lastModifiedBy>J Hughes</cp:lastModifiedBy>
  <cp:revision>5</cp:revision>
  <dcterms:created xsi:type="dcterms:W3CDTF">2017-08-09T20:48:54Z</dcterms:created>
  <dcterms:modified xsi:type="dcterms:W3CDTF">2019-08-12T18:45:45Z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0x01010074E95E2E7B5C6D499E69274860B92225</vt:lpwstr>
  </property>
</Properties>
</file>